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6" r:id="rId5"/>
    <p:sldId id="267" r:id="rId6"/>
    <p:sldId id="339" r:id="rId7"/>
    <p:sldId id="340" r:id="rId8"/>
    <p:sldId id="341" r:id="rId9"/>
    <p:sldId id="342" r:id="rId10"/>
    <p:sldId id="343" r:id="rId11"/>
    <p:sldId id="344" r:id="rId12"/>
    <p:sldId id="345" r:id="rId13"/>
    <p:sldId id="346" r:id="rId14"/>
    <p:sldId id="347" r:id="rId15"/>
    <p:sldId id="348" r:id="rId16"/>
    <p:sldId id="349" r:id="rId17"/>
    <p:sldId id="350" r:id="rId18"/>
    <p:sldId id="351" r:id="rId19"/>
    <p:sldId id="352" r:id="rId20"/>
    <p:sldId id="281" r:id="rId21"/>
    <p:sldId id="284" r:id="rId22"/>
    <p:sldId id="285" r:id="rId23"/>
    <p:sldId id="286" r:id="rId24"/>
    <p:sldId id="35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3F9CE-CE3D-4D45-A201-80F15AB99F58}" type="datetimeFigureOut">
              <a:rPr lang="en-GB" smtClean="0"/>
              <a:t>10/12/2018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4E846-0F8B-4FA2-8797-3122CB74E0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906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3F9CE-CE3D-4D45-A201-80F15AB99F58}" type="datetimeFigureOut">
              <a:rPr lang="en-GB" smtClean="0"/>
              <a:t>10/12/2018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4E846-0F8B-4FA2-8797-3122CB74E0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29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3F9CE-CE3D-4D45-A201-80F15AB99F58}" type="datetimeFigureOut">
              <a:rPr lang="en-GB" smtClean="0"/>
              <a:t>10/12/2018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4E846-0F8B-4FA2-8797-3122CB74E0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07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3F9CE-CE3D-4D45-A201-80F15AB99F58}" type="datetimeFigureOut">
              <a:rPr lang="en-GB" smtClean="0"/>
              <a:t>10/12/2018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4E846-0F8B-4FA2-8797-3122CB74E0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0441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3F9CE-CE3D-4D45-A201-80F15AB99F58}" type="datetimeFigureOut">
              <a:rPr lang="en-GB" smtClean="0"/>
              <a:t>10/12/2018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4E846-0F8B-4FA2-8797-3122CB74E0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513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3F9CE-CE3D-4D45-A201-80F15AB99F58}" type="datetimeFigureOut">
              <a:rPr lang="en-GB" smtClean="0"/>
              <a:t>10/12/2018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4E846-0F8B-4FA2-8797-3122CB74E0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540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3F9CE-CE3D-4D45-A201-80F15AB99F58}" type="datetimeFigureOut">
              <a:rPr lang="en-GB" smtClean="0"/>
              <a:t>10/12/2018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4E846-0F8B-4FA2-8797-3122CB74E0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607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3F9CE-CE3D-4D45-A201-80F15AB99F58}" type="datetimeFigureOut">
              <a:rPr lang="en-GB" smtClean="0"/>
              <a:t>10/12/2018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4E846-0F8B-4FA2-8797-3122CB74E0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458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3F9CE-CE3D-4D45-A201-80F15AB99F58}" type="datetimeFigureOut">
              <a:rPr lang="en-GB" smtClean="0"/>
              <a:t>10/12/2018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4E846-0F8B-4FA2-8797-3122CB74E0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140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3F9CE-CE3D-4D45-A201-80F15AB99F58}" type="datetimeFigureOut">
              <a:rPr lang="en-GB" smtClean="0"/>
              <a:t>10/12/2018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4E846-0F8B-4FA2-8797-3122CB74E0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390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3F9CE-CE3D-4D45-A201-80F15AB99F58}" type="datetimeFigureOut">
              <a:rPr lang="en-GB" smtClean="0"/>
              <a:t>10/12/2018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4E846-0F8B-4FA2-8797-3122CB74E0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569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3F9CE-CE3D-4D45-A201-80F15AB99F58}" type="datetimeFigureOut">
              <a:rPr lang="en-GB" smtClean="0"/>
              <a:t>10/12/2018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4E846-0F8B-4FA2-8797-3122CB74E0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022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8678" y="463285"/>
            <a:ext cx="892584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 smtClean="0">
                <a:ln w="571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</a:rPr>
              <a:t>A King is Born</a:t>
            </a:r>
            <a:endParaRPr lang="en-US" sz="9600" b="0" cap="none" spc="0" dirty="0">
              <a:ln w="5715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pic>
        <p:nvPicPr>
          <p:cNvPr id="6" name="Picture 5" descr="Blog de los niño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651" y="2032945"/>
            <a:ext cx="7207344" cy="439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69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19"/>
    </mc:Choice>
    <mc:Fallback>
      <p:transition spd="slow" advTm="891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3" r="26004"/>
          <a:stretch/>
        </p:blipFill>
        <p:spPr>
          <a:xfrm rot="5400000">
            <a:off x="3521250" y="-159071"/>
            <a:ext cx="5666489" cy="59846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657671"/>
            <a:ext cx="12192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SassoonPrimaryInfant" pitchFamily="2" charset="0"/>
              </a:rPr>
              <a:t>Dad &amp; Mum</a:t>
            </a:r>
          </a:p>
          <a:p>
            <a:pPr algn="ctr"/>
            <a:r>
              <a:rPr lang="en-GB" sz="3600" dirty="0" smtClean="0">
                <a:latin typeface="SassoonPrimaryInfant" pitchFamily="2" charset="0"/>
              </a:rPr>
              <a:t>Michael and Evie</a:t>
            </a:r>
          </a:p>
        </p:txBody>
      </p:sp>
    </p:spTree>
    <p:extLst>
      <p:ext uri="{BB962C8B-B14F-4D97-AF65-F5344CB8AC3E}">
        <p14:creationId xmlns:p14="http://schemas.microsoft.com/office/powerpoint/2010/main" val="2662126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37"/>
    </mc:Choice>
    <mc:Fallback>
      <p:transition spd="slow" advTm="933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" r="30381"/>
          <a:stretch/>
        </p:blipFill>
        <p:spPr>
          <a:xfrm rot="5400000">
            <a:off x="3287605" y="-23902"/>
            <a:ext cx="5902833" cy="59506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657671"/>
            <a:ext cx="12192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SassoonPrimaryInfant" pitchFamily="2" charset="0"/>
              </a:rPr>
              <a:t>Joseph &amp; Mary</a:t>
            </a:r>
          </a:p>
          <a:p>
            <a:pPr algn="ctr"/>
            <a:r>
              <a:rPr lang="en-GB" sz="3600" dirty="0" smtClean="0">
                <a:latin typeface="SassoonPrimaryInfant" pitchFamily="2" charset="0"/>
              </a:rPr>
              <a:t>Harry and Sarah</a:t>
            </a:r>
          </a:p>
        </p:txBody>
      </p:sp>
    </p:spTree>
    <p:extLst>
      <p:ext uri="{BB962C8B-B14F-4D97-AF65-F5344CB8AC3E}">
        <p14:creationId xmlns:p14="http://schemas.microsoft.com/office/powerpoint/2010/main" val="3018677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73"/>
    </mc:Choice>
    <mc:Fallback>
      <p:transition spd="slow" advTm="9673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657671"/>
            <a:ext cx="12192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SassoonPrimaryInfant" pitchFamily="2" charset="0"/>
              </a:rPr>
              <a:t>Bible Readers</a:t>
            </a:r>
          </a:p>
          <a:p>
            <a:pPr algn="ctr"/>
            <a:r>
              <a:rPr lang="en-GB" sz="3600" dirty="0" smtClean="0">
                <a:latin typeface="SassoonPrimaryInfant" pitchFamily="2" charset="0"/>
              </a:rPr>
              <a:t>Grace, Scarlett and Jessica</a:t>
            </a:r>
          </a:p>
        </p:txBody>
      </p:sp>
    </p:spTree>
    <p:extLst>
      <p:ext uri="{BB962C8B-B14F-4D97-AF65-F5344CB8AC3E}">
        <p14:creationId xmlns:p14="http://schemas.microsoft.com/office/powerpoint/2010/main" val="597168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61"/>
    </mc:Choice>
    <mc:Fallback>
      <p:transition spd="slow" advTm="1016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8" b="10564"/>
          <a:stretch/>
        </p:blipFill>
        <p:spPr>
          <a:xfrm>
            <a:off x="727415" y="0"/>
            <a:ext cx="10944899" cy="56576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657671"/>
            <a:ext cx="12192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SassoonPrimaryInfant" pitchFamily="2" charset="0"/>
              </a:rPr>
              <a:t>Town People</a:t>
            </a:r>
          </a:p>
          <a:p>
            <a:pPr algn="ctr"/>
            <a:r>
              <a:rPr lang="en-GB" sz="3600" dirty="0" smtClean="0">
                <a:latin typeface="SassoonPrimaryInfant" pitchFamily="2" charset="0"/>
              </a:rPr>
              <a:t>Mia, </a:t>
            </a:r>
            <a:r>
              <a:rPr lang="en-GB" sz="3600" dirty="0" err="1" smtClean="0">
                <a:latin typeface="SassoonPrimaryInfant" pitchFamily="2" charset="0"/>
              </a:rPr>
              <a:t>Csenge</a:t>
            </a:r>
            <a:r>
              <a:rPr lang="en-GB" sz="3600" dirty="0" smtClean="0">
                <a:latin typeface="SassoonPrimaryInfant" pitchFamily="2" charset="0"/>
              </a:rPr>
              <a:t>, Rihanna, Demi-Lee, Paulina and Lexie</a:t>
            </a:r>
          </a:p>
        </p:txBody>
      </p:sp>
    </p:spTree>
    <p:extLst>
      <p:ext uri="{BB962C8B-B14F-4D97-AF65-F5344CB8AC3E}">
        <p14:creationId xmlns:p14="http://schemas.microsoft.com/office/powerpoint/2010/main" val="1451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57"/>
    </mc:Choice>
    <mc:Fallback>
      <p:transition spd="slow" advTm="10457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/>
          <a:stretch/>
        </p:blipFill>
        <p:spPr>
          <a:xfrm>
            <a:off x="1079110" y="0"/>
            <a:ext cx="10287000" cy="62108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657671"/>
            <a:ext cx="12192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SassoonPrimaryInfant" pitchFamily="2" charset="0"/>
              </a:rPr>
              <a:t>Herod &amp; </a:t>
            </a:r>
            <a:r>
              <a:rPr lang="en-GB" sz="3600" b="1" dirty="0">
                <a:latin typeface="SassoonPrimaryInfant" pitchFamily="2" charset="0"/>
              </a:rPr>
              <a:t>h</a:t>
            </a:r>
            <a:r>
              <a:rPr lang="en-GB" sz="3600" b="1" dirty="0" smtClean="0">
                <a:latin typeface="SassoonPrimaryInfant" pitchFamily="2" charset="0"/>
              </a:rPr>
              <a:t>is Soldiers</a:t>
            </a:r>
          </a:p>
          <a:p>
            <a:pPr algn="ctr"/>
            <a:r>
              <a:rPr lang="en-GB" sz="3600" dirty="0" smtClean="0">
                <a:latin typeface="SassoonPrimaryInfant" pitchFamily="2" charset="0"/>
              </a:rPr>
              <a:t>Corey, Gabriel, Jack, Levi and </a:t>
            </a:r>
            <a:r>
              <a:rPr lang="en-GB" sz="3600" dirty="0" err="1" smtClean="0">
                <a:latin typeface="SassoonPrimaryInfant" pitchFamily="2" charset="0"/>
              </a:rPr>
              <a:t>Tilson</a:t>
            </a:r>
            <a:endParaRPr lang="en-GB" sz="3600" dirty="0" smtClean="0">
              <a:latin typeface="SassoonPrimary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411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33"/>
    </mc:Choice>
    <mc:Fallback>
      <p:transition spd="slow" advTm="9633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545" y="1142999"/>
            <a:ext cx="6857999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657671"/>
            <a:ext cx="12192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SassoonPrimaryInfant" pitchFamily="2" charset="0"/>
              </a:rPr>
              <a:t>Census Takers</a:t>
            </a:r>
          </a:p>
          <a:p>
            <a:pPr algn="ctr"/>
            <a:r>
              <a:rPr lang="en-GB" sz="3600" dirty="0" smtClean="0">
                <a:latin typeface="SassoonPrimaryInfant" pitchFamily="2" charset="0"/>
              </a:rPr>
              <a:t>Lily, </a:t>
            </a:r>
            <a:r>
              <a:rPr lang="en-GB" sz="3600" dirty="0" err="1" smtClean="0">
                <a:latin typeface="SassoonPrimaryInfant" pitchFamily="2" charset="0"/>
              </a:rPr>
              <a:t>Zlata</a:t>
            </a:r>
            <a:r>
              <a:rPr lang="en-GB" sz="3600" dirty="0" smtClean="0">
                <a:latin typeface="SassoonPrimaryInfant" pitchFamily="2" charset="0"/>
              </a:rPr>
              <a:t>, Aliya, Leah and Cole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0" r="32174"/>
          <a:stretch/>
        </p:blipFill>
        <p:spPr>
          <a:xfrm>
            <a:off x="6774159" y="0"/>
            <a:ext cx="3931357" cy="565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797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05"/>
    </mc:Choice>
    <mc:Fallback>
      <p:transition spd="slow" advTm="8905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" r="24309"/>
          <a:stretch/>
        </p:blipFill>
        <p:spPr>
          <a:xfrm rot="5400000">
            <a:off x="3269117" y="128619"/>
            <a:ext cx="5653766" cy="54043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657671"/>
            <a:ext cx="12192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SassoonPrimaryInfant" pitchFamily="2" charset="0"/>
              </a:rPr>
              <a:t>Angel Gabriel</a:t>
            </a:r>
          </a:p>
          <a:p>
            <a:pPr algn="ctr"/>
            <a:r>
              <a:rPr lang="en-GB" sz="3600" dirty="0" smtClean="0">
                <a:latin typeface="SassoonPrimaryInfant" pitchFamily="2" charset="0"/>
              </a:rPr>
              <a:t>Hollie</a:t>
            </a:r>
          </a:p>
        </p:txBody>
      </p:sp>
      <p:pic>
        <p:nvPicPr>
          <p:cNvPr id="4" name="Picture 3" descr="Angel PNG Transparent Images | PNG All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012" y="211014"/>
            <a:ext cx="2363687" cy="31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16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64"/>
    </mc:Choice>
    <mc:Fallback>
      <p:transition spd="slow" advTm="9264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" b="22461"/>
          <a:stretch/>
        </p:blipFill>
        <p:spPr>
          <a:xfrm>
            <a:off x="206912" y="0"/>
            <a:ext cx="11780727" cy="58802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657671"/>
            <a:ext cx="12192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SassoonPrimaryInfant" pitchFamily="2" charset="0"/>
              </a:rPr>
              <a:t>Comperes</a:t>
            </a:r>
          </a:p>
          <a:p>
            <a:pPr algn="ctr"/>
            <a:r>
              <a:rPr lang="en-GB" sz="3600" dirty="0" smtClean="0">
                <a:latin typeface="SassoonPrimaryInfant" pitchFamily="2" charset="0"/>
              </a:rPr>
              <a:t>Luca and Sarah</a:t>
            </a:r>
          </a:p>
        </p:txBody>
      </p:sp>
    </p:spTree>
    <p:extLst>
      <p:ext uri="{BB962C8B-B14F-4D97-AF65-F5344CB8AC3E}">
        <p14:creationId xmlns:p14="http://schemas.microsoft.com/office/powerpoint/2010/main" val="808923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65"/>
    </mc:Choice>
    <mc:Fallback>
      <p:transition spd="slow" advTm="9465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9" b="13847"/>
          <a:stretch/>
        </p:blipFill>
        <p:spPr>
          <a:xfrm>
            <a:off x="868093" y="0"/>
            <a:ext cx="10695550" cy="56896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657671"/>
            <a:ext cx="12192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SassoonPrimaryInfant" pitchFamily="2" charset="0"/>
              </a:rPr>
              <a:t>Christmas Eve Children</a:t>
            </a:r>
          </a:p>
          <a:p>
            <a:pPr algn="ctr"/>
            <a:r>
              <a:rPr lang="en-GB" sz="3600" dirty="0" smtClean="0">
                <a:latin typeface="SassoonPrimaryInfant" pitchFamily="2" charset="0"/>
              </a:rPr>
              <a:t>Lydia, </a:t>
            </a:r>
            <a:r>
              <a:rPr lang="en-GB" sz="3600" dirty="0" err="1" smtClean="0">
                <a:latin typeface="SassoonPrimaryInfant" pitchFamily="2" charset="0"/>
              </a:rPr>
              <a:t>Ayan</a:t>
            </a:r>
            <a:r>
              <a:rPr lang="en-GB" sz="3600" dirty="0" smtClean="0">
                <a:latin typeface="SassoonPrimaryInfant" pitchFamily="2" charset="0"/>
              </a:rPr>
              <a:t>, Ryan, Lena, Erin, </a:t>
            </a:r>
            <a:r>
              <a:rPr lang="en-GB" sz="3600" dirty="0" err="1" smtClean="0">
                <a:latin typeface="SassoonPrimaryInfant" pitchFamily="2" charset="0"/>
              </a:rPr>
              <a:t>Anusha</a:t>
            </a:r>
            <a:r>
              <a:rPr lang="en-GB" sz="3600" dirty="0" smtClean="0">
                <a:latin typeface="SassoonPrimaryInfant" pitchFamily="2" charset="0"/>
              </a:rPr>
              <a:t> and Cara</a:t>
            </a:r>
          </a:p>
        </p:txBody>
      </p:sp>
    </p:spTree>
    <p:extLst>
      <p:ext uri="{BB962C8B-B14F-4D97-AF65-F5344CB8AC3E}">
        <p14:creationId xmlns:p14="http://schemas.microsoft.com/office/powerpoint/2010/main" val="1707958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84"/>
    </mc:Choice>
    <mc:Fallback>
      <p:transition spd="slow" advTm="10184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" r="21026"/>
          <a:stretch/>
        </p:blipFill>
        <p:spPr>
          <a:xfrm rot="5400000">
            <a:off x="3133965" y="296207"/>
            <a:ext cx="5659127" cy="50667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657671"/>
            <a:ext cx="12192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SassoonPrimaryInfant" pitchFamily="2" charset="0"/>
              </a:rPr>
              <a:t>Donkey</a:t>
            </a:r>
          </a:p>
          <a:p>
            <a:pPr algn="ctr"/>
            <a:r>
              <a:rPr lang="en-GB" sz="3600" dirty="0" smtClean="0">
                <a:latin typeface="SassoonPrimaryInfant" pitchFamily="2" charset="0"/>
              </a:rPr>
              <a:t>John</a:t>
            </a:r>
          </a:p>
        </p:txBody>
      </p:sp>
    </p:spTree>
    <p:extLst>
      <p:ext uri="{BB962C8B-B14F-4D97-AF65-F5344CB8AC3E}">
        <p14:creationId xmlns:p14="http://schemas.microsoft.com/office/powerpoint/2010/main" val="1442821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76"/>
    </mc:Choice>
    <mc:Fallback>
      <p:transition spd="slow" advTm="917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657671"/>
            <a:ext cx="12192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SassoonPrimaryInfant" pitchFamily="2" charset="0"/>
              </a:rPr>
              <a:t>Sheep</a:t>
            </a:r>
          </a:p>
          <a:p>
            <a:pPr algn="ctr"/>
            <a:r>
              <a:rPr lang="en-GB" sz="3600" dirty="0" smtClean="0">
                <a:latin typeface="SassoonPrimaryInfant" pitchFamily="2" charset="0"/>
              </a:rPr>
              <a:t>Zack, Jayden, </a:t>
            </a:r>
            <a:r>
              <a:rPr lang="en-GB" sz="3600" dirty="0" err="1" smtClean="0">
                <a:latin typeface="SassoonPrimaryInfant" pitchFamily="2" charset="0"/>
              </a:rPr>
              <a:t>Saimon</a:t>
            </a:r>
            <a:r>
              <a:rPr lang="en-GB" sz="3600" dirty="0" smtClean="0">
                <a:latin typeface="SassoonPrimaryInfant" pitchFamily="2" charset="0"/>
              </a:rPr>
              <a:t>, Marc, Harry, Jack, Odin and Mason</a:t>
            </a:r>
            <a:endParaRPr lang="en-GB" sz="3600" dirty="0">
              <a:latin typeface="SassoonPrimary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631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42"/>
    </mc:Choice>
    <mc:Fallback>
      <p:transition spd="slow" advTm="9142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226784"/>
            <a:ext cx="12192000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SassoonPrimaryInfant" pitchFamily="2" charset="0"/>
              </a:rPr>
              <a:t>Year 2 Choir</a:t>
            </a:r>
          </a:p>
          <a:p>
            <a:pPr algn="ctr"/>
            <a:r>
              <a:rPr lang="en-GB" sz="3200" dirty="0" smtClean="0">
                <a:latin typeface="SassoonPrimaryInfant" pitchFamily="2" charset="0"/>
              </a:rPr>
              <a:t>James, Sophie, Mathew, Stanislav, Ali,</a:t>
            </a:r>
          </a:p>
          <a:p>
            <a:pPr algn="ctr"/>
            <a:r>
              <a:rPr lang="en-GB" sz="3200" dirty="0" smtClean="0">
                <a:latin typeface="SassoonPrimaryInfant" pitchFamily="2" charset="0"/>
              </a:rPr>
              <a:t>Lukas, </a:t>
            </a:r>
            <a:r>
              <a:rPr lang="en-GB" sz="3200" dirty="0" err="1" smtClean="0">
                <a:latin typeface="SassoonPrimaryInfant" pitchFamily="2" charset="0"/>
              </a:rPr>
              <a:t>Litta</a:t>
            </a:r>
            <a:r>
              <a:rPr lang="en-GB" sz="3200" dirty="0" smtClean="0">
                <a:latin typeface="SassoonPrimaryInfant" pitchFamily="2" charset="0"/>
              </a:rPr>
              <a:t>, Ashleigh and Henry</a:t>
            </a:r>
          </a:p>
        </p:txBody>
      </p:sp>
    </p:spTree>
    <p:extLst>
      <p:ext uri="{BB962C8B-B14F-4D97-AF65-F5344CB8AC3E}">
        <p14:creationId xmlns:p14="http://schemas.microsoft.com/office/powerpoint/2010/main" val="1781489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61"/>
    </mc:Choice>
    <mc:Fallback>
      <p:transition spd="slow" advTm="936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226784"/>
            <a:ext cx="12192000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SassoonPrimaryInfant" pitchFamily="2" charset="0"/>
              </a:rPr>
              <a:t>Year 2 Choir</a:t>
            </a:r>
          </a:p>
          <a:p>
            <a:pPr algn="ctr"/>
            <a:r>
              <a:rPr lang="en-GB" sz="3200" dirty="0" smtClean="0">
                <a:latin typeface="SassoonPrimaryInfant" pitchFamily="2" charset="0"/>
              </a:rPr>
              <a:t>Seth, Agatha, Scott, Katie-Leigh, Tom,</a:t>
            </a:r>
          </a:p>
          <a:p>
            <a:pPr algn="ctr"/>
            <a:r>
              <a:rPr lang="en-GB" sz="3200" dirty="0" smtClean="0">
                <a:latin typeface="SassoonPrimaryInfant" pitchFamily="2" charset="0"/>
              </a:rPr>
              <a:t>Tadgh, Jonah, Zackary and Bethany</a:t>
            </a:r>
          </a:p>
        </p:txBody>
      </p:sp>
    </p:spTree>
    <p:extLst>
      <p:ext uri="{BB962C8B-B14F-4D97-AF65-F5344CB8AC3E}">
        <p14:creationId xmlns:p14="http://schemas.microsoft.com/office/powerpoint/2010/main" val="3572996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65"/>
    </mc:Choice>
    <mc:Fallback>
      <p:transition spd="slow" advTm="8865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226784"/>
            <a:ext cx="12192000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SassoonPrimaryInfant" pitchFamily="2" charset="0"/>
              </a:rPr>
              <a:t>Year 2 Choir</a:t>
            </a:r>
          </a:p>
          <a:p>
            <a:pPr algn="ctr"/>
            <a:r>
              <a:rPr lang="en-GB" sz="3200" dirty="0" smtClean="0">
                <a:latin typeface="SassoonPrimaryInfant" pitchFamily="2" charset="0"/>
              </a:rPr>
              <a:t>Lily-Anne, Faye, </a:t>
            </a:r>
            <a:r>
              <a:rPr lang="en-GB" sz="3200" dirty="0" err="1" smtClean="0">
                <a:latin typeface="SassoonPrimaryInfant" pitchFamily="2" charset="0"/>
              </a:rPr>
              <a:t>Zarah</a:t>
            </a:r>
            <a:r>
              <a:rPr lang="en-GB" sz="3200" dirty="0" smtClean="0">
                <a:latin typeface="SassoonPrimaryInfant" pitchFamily="2" charset="0"/>
              </a:rPr>
              <a:t>, Skye, Zach,</a:t>
            </a:r>
          </a:p>
          <a:p>
            <a:pPr algn="ctr"/>
            <a:r>
              <a:rPr lang="en-GB" sz="3200" dirty="0" smtClean="0">
                <a:latin typeface="SassoonPrimaryInfant" pitchFamily="2" charset="0"/>
              </a:rPr>
              <a:t>Ellie, Oscar, Rose, </a:t>
            </a:r>
            <a:r>
              <a:rPr lang="en-GB" sz="3200" dirty="0" err="1" smtClean="0">
                <a:latin typeface="SassoonPrimaryInfant" pitchFamily="2" charset="0"/>
              </a:rPr>
              <a:t>Dawid</a:t>
            </a:r>
            <a:r>
              <a:rPr lang="en-GB" sz="3200" dirty="0" smtClean="0">
                <a:latin typeface="SassoonPrimaryInfant" pitchFamily="2" charset="0"/>
              </a:rPr>
              <a:t> and Emma</a:t>
            </a:r>
          </a:p>
        </p:txBody>
      </p:sp>
    </p:spTree>
    <p:extLst>
      <p:ext uri="{BB962C8B-B14F-4D97-AF65-F5344CB8AC3E}">
        <p14:creationId xmlns:p14="http://schemas.microsoft.com/office/powerpoint/2010/main" val="3022381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81"/>
    </mc:Choice>
    <mc:Fallback>
      <p:transition spd="slow" advTm="1148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226784"/>
            <a:ext cx="12192000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SassoonPrimaryInfant" pitchFamily="2" charset="0"/>
              </a:rPr>
              <a:t>Year 2 Choir</a:t>
            </a:r>
          </a:p>
          <a:p>
            <a:pPr algn="ctr"/>
            <a:r>
              <a:rPr lang="en-GB" sz="3200" dirty="0" smtClean="0">
                <a:latin typeface="SassoonPrimaryInfant" pitchFamily="2" charset="0"/>
              </a:rPr>
              <a:t>Isabella, </a:t>
            </a:r>
            <a:r>
              <a:rPr lang="en-GB" sz="3200" dirty="0" err="1" smtClean="0">
                <a:latin typeface="SassoonPrimaryInfant" pitchFamily="2" charset="0"/>
              </a:rPr>
              <a:t>Caolan</a:t>
            </a:r>
            <a:r>
              <a:rPr lang="en-GB" sz="3200" dirty="0" smtClean="0">
                <a:latin typeface="SassoonPrimaryInfant" pitchFamily="2" charset="0"/>
              </a:rPr>
              <a:t>, Sophie, Tyler, Oliver,</a:t>
            </a:r>
          </a:p>
          <a:p>
            <a:pPr algn="ctr"/>
            <a:r>
              <a:rPr lang="en-GB" sz="3200" dirty="0" smtClean="0">
                <a:latin typeface="SassoonPrimaryInfant" pitchFamily="2" charset="0"/>
              </a:rPr>
              <a:t>Sophie, </a:t>
            </a:r>
            <a:r>
              <a:rPr lang="en-GB" sz="3200" dirty="0" err="1" smtClean="0">
                <a:latin typeface="SassoonPrimaryInfant" pitchFamily="2" charset="0"/>
              </a:rPr>
              <a:t>Ramezah</a:t>
            </a:r>
            <a:r>
              <a:rPr lang="en-GB" sz="3200" dirty="0" smtClean="0">
                <a:latin typeface="SassoonPrimaryInfant" pitchFamily="2" charset="0"/>
              </a:rPr>
              <a:t>, </a:t>
            </a:r>
            <a:r>
              <a:rPr lang="en-GB" sz="3200" dirty="0" err="1" smtClean="0">
                <a:latin typeface="SassoonPrimaryInfant" pitchFamily="2" charset="0"/>
              </a:rPr>
              <a:t>Krisztian</a:t>
            </a:r>
            <a:r>
              <a:rPr lang="en-GB" sz="3200" dirty="0" smtClean="0">
                <a:latin typeface="SassoonPrimaryInfant" pitchFamily="2" charset="0"/>
              </a:rPr>
              <a:t>, Jay and Andrew</a:t>
            </a:r>
          </a:p>
        </p:txBody>
      </p:sp>
    </p:spTree>
    <p:extLst>
      <p:ext uri="{BB962C8B-B14F-4D97-AF65-F5344CB8AC3E}">
        <p14:creationId xmlns:p14="http://schemas.microsoft.com/office/powerpoint/2010/main" val="35592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13"/>
    </mc:Choice>
    <mc:Fallback>
      <p:transition spd="slow" advTm="11713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578476"/>
            <a:ext cx="121920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SassoonPrimaryInfant" pitchFamily="2" charset="0"/>
              </a:rPr>
              <a:t>Missing from photographs…</a:t>
            </a:r>
          </a:p>
          <a:p>
            <a:pPr algn="ctr"/>
            <a:r>
              <a:rPr lang="en-GB" sz="3200" dirty="0" smtClean="0">
                <a:latin typeface="SassoonPrimaryInfant" pitchFamily="2" charset="0"/>
              </a:rPr>
              <a:t>Leah, James, </a:t>
            </a:r>
            <a:r>
              <a:rPr lang="en-GB" sz="3200" dirty="0" err="1" smtClean="0">
                <a:latin typeface="SassoonPrimaryInfant" pitchFamily="2" charset="0"/>
              </a:rPr>
              <a:t>Vojteck</a:t>
            </a:r>
            <a:endParaRPr lang="en-GB" sz="3200" dirty="0" smtClean="0">
              <a:latin typeface="SassoonPrimary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757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65"/>
    </mc:Choice>
    <mc:Fallback>
      <p:transition spd="slow" advTm="966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657671"/>
            <a:ext cx="12192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SassoonPrimaryInfant" pitchFamily="2" charset="0"/>
              </a:rPr>
              <a:t>Angels</a:t>
            </a:r>
          </a:p>
          <a:p>
            <a:pPr algn="ctr"/>
            <a:r>
              <a:rPr lang="en-GB" sz="3600" dirty="0" smtClean="0">
                <a:latin typeface="SassoonPrimaryInfant" pitchFamily="2" charset="0"/>
              </a:rPr>
              <a:t>Charlotte, Anna, Jennifer, Amelia and Elsa</a:t>
            </a:r>
            <a:endParaRPr lang="en-GB" sz="3600" dirty="0">
              <a:latin typeface="SassoonPrimary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329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9"/>
    </mc:Choice>
    <mc:Fallback>
      <p:transition spd="slow" advTm="9009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657671"/>
            <a:ext cx="12192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SassoonPrimaryInfant" pitchFamily="2" charset="0"/>
              </a:rPr>
              <a:t>Stable Animals</a:t>
            </a:r>
          </a:p>
          <a:p>
            <a:pPr algn="ctr"/>
            <a:r>
              <a:rPr lang="en-GB" sz="3600" dirty="0" smtClean="0">
                <a:latin typeface="SassoonPrimaryInfant" pitchFamily="2" charset="0"/>
              </a:rPr>
              <a:t>Scott, Lucy, Filip, Bobbi-Leigh, Michael, Amira and James</a:t>
            </a:r>
            <a:endParaRPr lang="en-GB" sz="3600" dirty="0">
              <a:latin typeface="SassoonPrimaryInf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15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9"/>
    </mc:Choice>
    <mc:Fallback>
      <p:transition spd="slow" advTm="8009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143000"/>
            <a:ext cx="6857999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657671"/>
            <a:ext cx="12192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SassoonPrimaryInfant" pitchFamily="2" charset="0"/>
              </a:rPr>
              <a:t>Stars</a:t>
            </a:r>
          </a:p>
          <a:p>
            <a:pPr algn="ctr"/>
            <a:r>
              <a:rPr lang="en-GB" sz="3600" dirty="0" smtClean="0">
                <a:latin typeface="SassoonPrimaryInfant" pitchFamily="2" charset="0"/>
              </a:rPr>
              <a:t>Dixie, Anna, Chloe and Jodie-Leigh</a:t>
            </a:r>
          </a:p>
        </p:txBody>
      </p:sp>
      <p:pic>
        <p:nvPicPr>
          <p:cNvPr id="5" name="Picture 4" descr="javascript - Dropzone JS Upload to WCF Getting Wrong Data ..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36" y="370862"/>
            <a:ext cx="1954144" cy="1858868"/>
          </a:xfrm>
          <a:prstGeom prst="rect">
            <a:avLst/>
          </a:prstGeom>
        </p:spPr>
      </p:pic>
      <p:pic>
        <p:nvPicPr>
          <p:cNvPr id="6" name="Picture 5" descr="javascript - Dropzone JS Upload to WCF Getting Wrong Data ..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77" y="2549010"/>
            <a:ext cx="1236152" cy="1175882"/>
          </a:xfrm>
          <a:prstGeom prst="rect">
            <a:avLst/>
          </a:prstGeom>
        </p:spPr>
      </p:pic>
      <p:pic>
        <p:nvPicPr>
          <p:cNvPr id="7" name="Picture 6" descr="javascript - Dropzone JS Upload to WCF Getting Wrong Data ..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74" y="3429000"/>
            <a:ext cx="1954144" cy="1858868"/>
          </a:xfrm>
          <a:prstGeom prst="rect">
            <a:avLst/>
          </a:prstGeom>
        </p:spPr>
      </p:pic>
      <p:pic>
        <p:nvPicPr>
          <p:cNvPr id="8" name="Picture 7" descr="javascript - Dropzone JS Upload to WCF Getting Wrong Data ..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486" y="1973582"/>
            <a:ext cx="1954144" cy="1858868"/>
          </a:xfrm>
          <a:prstGeom prst="rect">
            <a:avLst/>
          </a:prstGeom>
        </p:spPr>
      </p:pic>
      <p:pic>
        <p:nvPicPr>
          <p:cNvPr id="9" name="Picture 8" descr="javascript - Dropzone JS Upload to WCF Getting Wrong Data ..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310" y="370862"/>
            <a:ext cx="1443932" cy="1373532"/>
          </a:xfrm>
          <a:prstGeom prst="rect">
            <a:avLst/>
          </a:prstGeom>
        </p:spPr>
      </p:pic>
      <p:pic>
        <p:nvPicPr>
          <p:cNvPr id="10" name="Picture 9" descr="javascript - Dropzone JS Upload to WCF Getting Wrong Data ...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310" y="4276003"/>
            <a:ext cx="1063728" cy="101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45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49"/>
    </mc:Choice>
    <mc:Fallback>
      <p:transition spd="slow" advTm="8849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r="9153"/>
          <a:stretch/>
        </p:blipFill>
        <p:spPr>
          <a:xfrm rot="5400000">
            <a:off x="2725907" y="704135"/>
            <a:ext cx="6582836" cy="51745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657671"/>
            <a:ext cx="12192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SassoonPrimaryInfant" pitchFamily="2" charset="0"/>
              </a:rPr>
              <a:t>Wise Men &amp; Camels</a:t>
            </a:r>
          </a:p>
          <a:p>
            <a:pPr algn="ctr"/>
            <a:r>
              <a:rPr lang="en-GB" sz="3600" dirty="0" smtClean="0">
                <a:latin typeface="SassoonPrimaryInfant" pitchFamily="2" charset="0"/>
              </a:rPr>
              <a:t>Mark, Lewis, George, Charlie and Finn</a:t>
            </a:r>
          </a:p>
        </p:txBody>
      </p:sp>
      <p:pic>
        <p:nvPicPr>
          <p:cNvPr id="6" name="Picture 5" descr="File:Camel Crossing.svg - Wikimedia Common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0438">
            <a:off x="9014674" y="1152220"/>
            <a:ext cx="2882926" cy="2540547"/>
          </a:xfrm>
          <a:prstGeom prst="rect">
            <a:avLst/>
          </a:prstGeom>
        </p:spPr>
      </p:pic>
      <p:pic>
        <p:nvPicPr>
          <p:cNvPr id="7" name="Picture 6" descr="File:Camel Crossing.svg - Wikimedia Common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3046">
            <a:off x="13694" y="987204"/>
            <a:ext cx="2882926" cy="254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89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65"/>
    </mc:Choice>
    <mc:Fallback>
      <p:transition spd="slow" advTm="966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8" b="16261"/>
          <a:stretch/>
        </p:blipFill>
        <p:spPr>
          <a:xfrm>
            <a:off x="583809" y="0"/>
            <a:ext cx="11221329" cy="59885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657671"/>
            <a:ext cx="12192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SassoonPrimaryInfant" pitchFamily="2" charset="0"/>
              </a:rPr>
              <a:t>Innkeepers</a:t>
            </a:r>
          </a:p>
          <a:p>
            <a:pPr algn="ctr"/>
            <a:r>
              <a:rPr lang="en-GB" sz="3600" dirty="0" err="1" smtClean="0">
                <a:latin typeface="SassoonPrimaryInfant" pitchFamily="2" charset="0"/>
              </a:rPr>
              <a:t>Maddy</a:t>
            </a:r>
            <a:r>
              <a:rPr lang="en-GB" sz="3600" dirty="0" smtClean="0">
                <a:latin typeface="SassoonPrimaryInfant" pitchFamily="2" charset="0"/>
              </a:rPr>
              <a:t>, Megan, Bethany and Isla</a:t>
            </a:r>
          </a:p>
        </p:txBody>
      </p:sp>
    </p:spTree>
    <p:extLst>
      <p:ext uri="{BB962C8B-B14F-4D97-AF65-F5344CB8AC3E}">
        <p14:creationId xmlns:p14="http://schemas.microsoft.com/office/powerpoint/2010/main" val="3167479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57"/>
    </mc:Choice>
    <mc:Fallback>
      <p:transition spd="slow" advTm="965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657671"/>
            <a:ext cx="12192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SassoonPrimaryInfant" pitchFamily="2" charset="0"/>
              </a:rPr>
              <a:t>Shepherds</a:t>
            </a:r>
          </a:p>
          <a:p>
            <a:pPr algn="ctr"/>
            <a:r>
              <a:rPr lang="en-GB" sz="3600" dirty="0" smtClean="0">
                <a:latin typeface="SassoonPrimaryInfant" pitchFamily="2" charset="0"/>
              </a:rPr>
              <a:t>Joshua, Ben, Sam, Ben, Payton and Emily</a:t>
            </a:r>
          </a:p>
        </p:txBody>
      </p:sp>
    </p:spTree>
    <p:extLst>
      <p:ext uri="{BB962C8B-B14F-4D97-AF65-F5344CB8AC3E}">
        <p14:creationId xmlns:p14="http://schemas.microsoft.com/office/powerpoint/2010/main" val="2351760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45"/>
    </mc:Choice>
    <mc:Fallback>
      <p:transition spd="slow" advTm="9345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 r="23487"/>
          <a:stretch/>
        </p:blipFill>
        <p:spPr>
          <a:xfrm rot="5400000">
            <a:off x="3438842" y="-35509"/>
            <a:ext cx="5699080" cy="57700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657671"/>
            <a:ext cx="12192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SassoonPrimaryInfant" pitchFamily="2" charset="0"/>
              </a:rPr>
              <a:t>Christmas Children</a:t>
            </a:r>
          </a:p>
          <a:p>
            <a:pPr algn="ctr"/>
            <a:r>
              <a:rPr lang="en-GB" sz="3600" dirty="0" smtClean="0">
                <a:latin typeface="SassoonPrimaryInfant" pitchFamily="2" charset="0"/>
              </a:rPr>
              <a:t>Angelina, Leah, Jessie and Mia</a:t>
            </a:r>
          </a:p>
        </p:txBody>
      </p:sp>
      <p:pic>
        <p:nvPicPr>
          <p:cNvPr id="5" name="Picture 4" descr="File:Christmas tree 02.svg - Wikimedia Common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09" y="1256772"/>
            <a:ext cx="2240364" cy="2541506"/>
          </a:xfrm>
          <a:prstGeom prst="rect">
            <a:avLst/>
          </a:prstGeom>
        </p:spPr>
      </p:pic>
      <p:pic>
        <p:nvPicPr>
          <p:cNvPr id="6" name="Picture 5" descr="File:Christmas tree 02.svg - Wikimedia Common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256" y="1256772"/>
            <a:ext cx="1992347" cy="22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81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57"/>
    </mc:Choice>
    <mc:Fallback>
      <p:transition spd="slow" advTm="10057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269</Words>
  <Application>Microsoft Office PowerPoint</Application>
  <PresentationFormat>Widescreen</PresentationFormat>
  <Paragraphs>51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Kristen ITC</vt:lpstr>
      <vt:lpstr>SassoonPrimaryInfant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C2k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 Pollock</dc:creator>
  <cp:lastModifiedBy>B Pollock</cp:lastModifiedBy>
  <cp:revision>9</cp:revision>
  <dcterms:created xsi:type="dcterms:W3CDTF">2018-12-10T15:18:42Z</dcterms:created>
  <dcterms:modified xsi:type="dcterms:W3CDTF">2018-12-10T16:07:13Z</dcterms:modified>
</cp:coreProperties>
</file>